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10" r:id="rId4"/>
    <p:sldId id="300" r:id="rId5"/>
    <p:sldId id="335" r:id="rId6"/>
    <p:sldId id="336" r:id="rId7"/>
    <p:sldId id="260" r:id="rId8"/>
    <p:sldId id="305" r:id="rId9"/>
    <p:sldId id="301" r:id="rId10"/>
    <p:sldId id="323" r:id="rId11"/>
    <p:sldId id="302" r:id="rId12"/>
    <p:sldId id="312" r:id="rId13"/>
    <p:sldId id="332" r:id="rId14"/>
    <p:sldId id="288" r:id="rId15"/>
    <p:sldId id="337" r:id="rId16"/>
    <p:sldId id="333" r:id="rId17"/>
    <p:sldId id="263" r:id="rId18"/>
    <p:sldId id="304" r:id="rId19"/>
    <p:sldId id="279" r:id="rId20"/>
    <p:sldId id="311" r:id="rId21"/>
    <p:sldId id="261" r:id="rId22"/>
    <p:sldId id="262" r:id="rId23"/>
    <p:sldId id="303" r:id="rId24"/>
    <p:sldId id="313" r:id="rId25"/>
    <p:sldId id="281" r:id="rId26"/>
    <p:sldId id="321" r:id="rId27"/>
    <p:sldId id="322" r:id="rId28"/>
    <p:sldId id="327" r:id="rId29"/>
    <p:sldId id="325" r:id="rId30"/>
    <p:sldId id="328" r:id="rId31"/>
    <p:sldId id="324" r:id="rId32"/>
    <p:sldId id="329" r:id="rId33"/>
    <p:sldId id="314" r:id="rId34"/>
    <p:sldId id="284" r:id="rId35"/>
    <p:sldId id="315" r:id="rId36"/>
    <p:sldId id="298" r:id="rId37"/>
    <p:sldId id="319" r:id="rId38"/>
    <p:sldId id="320" r:id="rId39"/>
    <p:sldId id="318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7285" autoAdjust="0"/>
    <p:restoredTop sz="84661" autoAdjust="0"/>
  </p:normalViewPr>
  <p:slideViewPr>
    <p:cSldViewPr snapToGrid="0" snapToObjects="1">
      <p:cViewPr>
        <p:scale>
          <a:sx n="80" d="100"/>
          <a:sy n="80" d="100"/>
        </p:scale>
        <p:origin x="-1542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10/25/2014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err="1" smtClean="0"/>
              <a:t>Laravel</a:t>
            </a:r>
            <a:r>
              <a:rPr lang="en-US" smtClean="0"/>
              <a:t> – secure,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forget to doctor this picture</a:t>
            </a:r>
          </a:p>
          <a:p>
            <a:r>
              <a:rPr lang="en-US" dirty="0" smtClean="0"/>
              <a:t>Animate dead</a:t>
            </a:r>
            <a:r>
              <a:rPr lang="en-US" baseline="0" dirty="0" smtClean="0"/>
              <a:t> zones</a:t>
            </a:r>
          </a:p>
          <a:p>
            <a:r>
              <a:rPr lang="en-US" baseline="0" dirty="0" smtClean="0"/>
              <a:t>Talk about if HVAC 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10/25/2014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</a:t>
            </a:r>
            <a:r>
              <a:rPr lang="en-US" dirty="0" err="1" smtClean="0"/>
              <a:t>Percel</a:t>
            </a:r>
            <a:r>
              <a:rPr lang="en-US" dirty="0" smtClean="0"/>
              <a:t> </a:t>
            </a:r>
            <a:r>
              <a:rPr lang="en-US" dirty="0" err="1" smtClean="0"/>
              <a:t>DangleDongerDinger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Additional metrics desired such as humidity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Lowest-cost, readily available</a:t>
            </a:r>
            <a:endParaRPr lang="en-US" dirty="0" smtClean="0"/>
          </a:p>
          <a:p>
            <a:pPr lvl="1"/>
            <a:r>
              <a:rPr lang="en-US" dirty="0" smtClean="0"/>
              <a:t>Extensible to 17 sensors</a:t>
            </a:r>
            <a:endParaRPr lang="en-US" dirty="0" smtClean="0"/>
          </a:p>
          <a:p>
            <a:pPr lvl="1"/>
            <a:r>
              <a:rPr lang="en-US" dirty="0" smtClean="0"/>
              <a:t>Maximum features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Moderate</a:t>
            </a:r>
            <a:r>
              <a:rPr lang="en-US" dirty="0" smtClean="0"/>
              <a:t>-cost, readily available</a:t>
            </a:r>
            <a:endParaRPr lang="en-US" dirty="0" smtClean="0"/>
          </a:p>
          <a:p>
            <a:pPr lvl="1"/>
            <a:r>
              <a:rPr lang="en-US" dirty="0" smtClean="0"/>
              <a:t>Widely documented</a:t>
            </a:r>
            <a:endParaRPr lang="en-US" dirty="0" smtClean="0"/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Lower-cost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4958039"/>
            <a:chOff x="6288402" y="1816836"/>
            <a:chExt cx="2067141" cy="4958039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57935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4735759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</a:t>
            </a:r>
            <a:r>
              <a:rPr lang="en-US" dirty="0" smtClean="0"/>
              <a:t>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</a:t>
            </a:r>
            <a:r>
              <a:rPr lang="en-US" dirty="0" smtClean="0"/>
              <a:t>%</a:t>
            </a: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1533" y="5014781"/>
            <a:ext cx="1492699" cy="1492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</a:t>
            </a:r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</a:t>
            </a:r>
            <a:r>
              <a:rPr lang="en-US" dirty="0" smtClean="0"/>
              <a:t> </a:t>
            </a:r>
            <a:r>
              <a:rPr lang="en-US" dirty="0" smtClean="0"/>
              <a:t>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</a:t>
            </a:r>
            <a:r>
              <a:rPr lang="en-US" dirty="0" smtClean="0"/>
              <a:t>price</a:t>
            </a:r>
          </a:p>
          <a:p>
            <a:pPr lvl="1"/>
            <a:r>
              <a:rPr lang="en-US" dirty="0" smtClean="0"/>
              <a:t>Plug n’ play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</a:t>
            </a:r>
            <a:r>
              <a:rPr lang="en-US" dirty="0" smtClean="0"/>
              <a:t>possible but expensive</a:t>
            </a:r>
            <a:endParaRPr lang="en-US" dirty="0" smtClean="0"/>
          </a:p>
          <a:p>
            <a:pPr lvl="1"/>
            <a:r>
              <a:rPr lang="en-US" dirty="0" smtClean="0"/>
              <a:t>Requires cable to be run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612" y="3628070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1983" y="3693540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 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Mobile support</a:t>
            </a:r>
          </a:p>
        </p:txBody>
      </p:sp>
      <p:pic>
        <p:nvPicPr>
          <p:cNvPr id="1027" name="Picture 3" descr="C:\Users\BuckDich\Desktop\GOOGLE-DEVELOPER-VECTORLOGO-DOT-BI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6407" y="3044469"/>
            <a:ext cx="1714620" cy="1714620"/>
          </a:xfrm>
          <a:prstGeom prst="rect">
            <a:avLst/>
          </a:prstGeom>
          <a:noFill/>
        </p:spPr>
      </p:pic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350" y="1009627"/>
            <a:ext cx="23812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err="1" smtClean="0"/>
              <a:t>Laravel</a:t>
            </a:r>
            <a:r>
              <a:rPr lang="en-US" dirty="0" smtClean="0"/>
              <a:t>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4397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Laravel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6722076" y="271847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22076" y="4415466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0192" y="270611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 Hosted XML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6886829" y="4048882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393453" y="4048882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23" idx="1"/>
          </p:cNvCxnSpPr>
          <p:nvPr/>
        </p:nvCxnSpPr>
        <p:spPr>
          <a:xfrm>
            <a:off x="2421921" y="3200385"/>
            <a:ext cx="201827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3" idx="3"/>
          </p:cNvCxnSpPr>
          <p:nvPr/>
        </p:nvCxnSpPr>
        <p:spPr>
          <a:xfrm rot="10800000">
            <a:off x="5947717" y="3200385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14400" y="5391655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>
                    <a:lumMod val="95000"/>
                  </a:schemeClr>
                </a:solidFill>
              </a:rPr>
              <a:t>M</a:t>
            </a:r>
            <a:r>
              <a:rPr lang="en-US" dirty="0" err="1" smtClean="0"/>
              <a:t>ySQL</a:t>
            </a:r>
            <a:endParaRPr lang="en-US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914397" y="586121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4400" y="492209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914397" y="44525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  <a:endParaRPr lang="en-US" dirty="0" smtClean="0"/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091514" y="4061238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598138" y="4061238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731520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18638" y="3707012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8638" y="54040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6754" y="3694655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XML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7183391" y="5037423"/>
            <a:ext cx="708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690015" y="5037423"/>
            <a:ext cx="708455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3"/>
          </p:cNvCxnSpPr>
          <p:nvPr/>
        </p:nvCxnSpPr>
        <p:spPr>
          <a:xfrm rot="10800000">
            <a:off x="6244279" y="4188926"/>
            <a:ext cx="77435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396314"/>
            <a:ext cx="7315200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2936758"/>
            <a:ext cx="7315200" cy="3624653"/>
            <a:chOff x="2162466" y="3039732"/>
            <a:chExt cx="7315200" cy="3624653"/>
          </a:xfrm>
        </p:grpSpPr>
        <p:sp>
          <p:nvSpPr>
            <p:cNvPr id="5" name="Rectangle 4"/>
            <p:cNvSpPr/>
            <p:nvPr/>
          </p:nvSpPr>
          <p:spPr>
            <a:xfrm>
              <a:off x="7970142" y="3052090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8258" y="3039733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Pi Hosted XML</a:t>
              </a:r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>
              <a:off x="3669987" y="3534004"/>
              <a:ext cx="201827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6" idx="3"/>
            </p:cNvCxnSpPr>
            <p:nvPr/>
          </p:nvCxnSpPr>
          <p:spPr>
            <a:xfrm rot="10800000">
              <a:off x="7195783" y="3534004"/>
              <a:ext cx="7743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62466" y="3039732"/>
              <a:ext cx="1507524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Laravel</a:t>
              </a:r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62469" y="5725273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solidFill>
                    <a:srgbClr val="FF0000"/>
                  </a:solidFill>
                </a:rPr>
                <a:t>M</a:t>
              </a:r>
              <a:r>
                <a:rPr lang="en-US" dirty="0" err="1" smtClean="0"/>
                <a:t>ySQL</a:t>
              </a:r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62466" y="619482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HP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62469" y="5255717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r>
                <a:rPr lang="en-US" dirty="0" smtClean="0"/>
                <a:t>pache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62466" y="4786162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</a:t>
              </a:r>
              <a:r>
                <a:rPr lang="en-US" dirty="0" smtClean="0"/>
                <a:t>inux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2339583" y="4394856"/>
              <a:ext cx="70845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2846207" y="4394856"/>
              <a:ext cx="708455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pic</a:t>
            </a:r>
            <a:r>
              <a:rPr lang="en-US" dirty="0" smtClean="0"/>
              <a:t> of xml because </a:t>
            </a:r>
            <a:r>
              <a:rPr lang="en-US" dirty="0" err="1" smtClean="0"/>
              <a:t>noone</a:t>
            </a:r>
            <a:r>
              <a:rPr lang="en-US" dirty="0" smtClean="0"/>
              <a:t> fucking cares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Desktop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pic>
        <p:nvPicPr>
          <p:cNvPr id="7170" name="Picture 2" descr="https://scontent-b-ord.xx.fbcdn.net/hphotos-xap1/v/t1.0-9/s720x720/10410971_10102584131486702_3033872309699911246_n.jpg?oh=1233819ff33a54ad1f96f1d3f4dcfa86&amp;oe=54F3343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49827" y="1676196"/>
            <a:ext cx="2766369" cy="490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a mobile device with bootstrap scaffolding and </a:t>
            </a:r>
            <a:r>
              <a:rPr lang="en-US" dirty="0" err="1" smtClean="0"/>
              <a:t>navtabs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Google Charts</a:t>
            </a:r>
            <a:endParaRPr 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8475" y="1544715"/>
            <a:ext cx="30670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Google Charts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2769833"/>
            <a:ext cx="7315200" cy="3539527"/>
          </a:xfrm>
        </p:spPr>
        <p:txBody>
          <a:bodyPr/>
          <a:lstStyle/>
          <a:p>
            <a:r>
              <a:rPr lang="en-US" dirty="0" smtClean="0"/>
              <a:t>Picture of mobile site implementing Google Charts.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hundred virtual sensors for load </a:t>
            </a:r>
            <a:r>
              <a:rPr lang="en-US" dirty="0" smtClean="0"/>
              <a:t>testing</a:t>
            </a:r>
            <a:endParaRPr lang="en-US" dirty="0" smtClean="0"/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Sessions</a:t>
            </a:r>
          </a:p>
          <a:p>
            <a:r>
              <a:rPr lang="en-US" dirty="0" smtClean="0"/>
              <a:t>Input </a:t>
            </a:r>
            <a:r>
              <a:rPr lang="en-US" dirty="0" smtClean="0"/>
              <a:t>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  <a:endParaRPr lang="en-US" dirty="0" smtClean="0"/>
          </a:p>
          <a:p>
            <a:r>
              <a:rPr lang="en-US" dirty="0" smtClean="0"/>
              <a:t>Passwords Hashed</a:t>
            </a:r>
          </a:p>
          <a:p>
            <a:r>
              <a:rPr lang="en-US" dirty="0" smtClean="0"/>
              <a:t>API Tokens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$ 55.91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</a:t>
            </a:r>
            <a:r>
              <a:rPr lang="en-US" dirty="0" smtClean="0"/>
              <a:t>worth of equipment </a:t>
            </a:r>
            <a:r>
              <a:rPr lang="en-US" dirty="0" smtClean="0"/>
              <a:t>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  <a:endParaRPr lang="en-US" dirty="0" smtClean="0"/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1915177"/>
          </a:xfrm>
        </p:spPr>
        <p:txBody>
          <a:bodyPr/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</a:t>
            </a:r>
            <a:r>
              <a:rPr lang="en-US" dirty="0" smtClean="0"/>
              <a:t>before critical emergency</a:t>
            </a:r>
            <a:endParaRPr lang="en-US" dirty="0" smtClean="0"/>
          </a:p>
        </p:txBody>
      </p:sp>
      <p:pic>
        <p:nvPicPr>
          <p:cNvPr id="2051" name="Picture 3" descr="C:\Users\BuckDich\Desktop\stephjared-470x3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733" y="3459892"/>
            <a:ext cx="4818534" cy="3075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Too </a:t>
            </a:r>
            <a:r>
              <a:rPr lang="en-US" dirty="0" smtClean="0"/>
              <a:t>few sensors relative due to the high cost of equipment</a:t>
            </a:r>
          </a:p>
          <a:p>
            <a:r>
              <a:rPr lang="en-US" dirty="0" smtClean="0"/>
              <a:t>No central management </a:t>
            </a:r>
            <a:r>
              <a:rPr lang="en-US" dirty="0" smtClean="0"/>
              <a:t>Server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3" y="506509"/>
            <a:ext cx="7315200" cy="59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– Why More</a:t>
            </a:r>
            <a:endParaRPr lang="en-US" dirty="0"/>
          </a:p>
        </p:txBody>
      </p:sp>
      <p:pic>
        <p:nvPicPr>
          <p:cNvPr id="4" name="Content Placeholder 3" descr="dcim_heatmap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24142" y="1544715"/>
            <a:ext cx="5019209" cy="5276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Implementation in </a:t>
            </a:r>
            <a:r>
              <a:rPr lang="en-US" dirty="0" err="1" smtClean="0"/>
              <a:t>Laravel</a:t>
            </a:r>
            <a:r>
              <a:rPr lang="en-US" dirty="0" smtClean="0"/>
              <a:t> 3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23144</TotalTime>
  <Words>907</Words>
  <Application>Microsoft Office PowerPoint</Application>
  <PresentationFormat>On-screen Show (4:3)</PresentationFormat>
  <Paragraphs>280</Paragraphs>
  <Slides>41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Sensing Setup</vt:lpstr>
      <vt:lpstr>Background – Why More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Design Decisions - Improvement</vt:lpstr>
      <vt:lpstr>Design Decisions - Language</vt:lpstr>
      <vt:lpstr>Design  </vt:lpstr>
      <vt:lpstr>Design </vt:lpstr>
      <vt:lpstr>Design – Pi and Sensor Communication</vt:lpstr>
      <vt:lpstr>Design – Pi and Server Communication</vt:lpstr>
      <vt:lpstr>Implementation  </vt:lpstr>
      <vt:lpstr>Implementation</vt:lpstr>
      <vt:lpstr>Implementation</vt:lpstr>
      <vt:lpstr>Implementation</vt:lpstr>
      <vt:lpstr>Implementation After Bootstrap on Desktop</vt:lpstr>
      <vt:lpstr>Implementation Before Bootstrap on Mobile</vt:lpstr>
      <vt:lpstr>Implementation After Bootstrap on Mobile</vt:lpstr>
      <vt:lpstr>Implementation Before Google Charts</vt:lpstr>
      <vt:lpstr>Implementation After Google Charts</vt:lpstr>
      <vt:lpstr>Testing  </vt:lpstr>
      <vt:lpstr>Testing – What Was Used</vt:lpstr>
      <vt:lpstr>Security  </vt:lpstr>
      <vt:lpstr>Security </vt:lpstr>
      <vt:lpstr>Maintenance  </vt:lpstr>
      <vt:lpstr>Maintenance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BuckDich</cp:lastModifiedBy>
  <cp:revision>215</cp:revision>
  <dcterms:created xsi:type="dcterms:W3CDTF">2012-10-25T19:38:27Z</dcterms:created>
  <dcterms:modified xsi:type="dcterms:W3CDTF">2014-10-25T17:52:19Z</dcterms:modified>
</cp:coreProperties>
</file>